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66" r:id="rId4"/>
    <p:sldId id="263" r:id="rId5"/>
    <p:sldId id="264" r:id="rId6"/>
    <p:sldId id="267" r:id="rId7"/>
    <p:sldId id="259" r:id="rId8"/>
    <p:sldId id="268" r:id="rId9"/>
    <p:sldId id="269" r:id="rId10"/>
    <p:sldId id="270" r:id="rId11"/>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3" autoAdjust="0"/>
    <p:restoredTop sz="94660"/>
  </p:normalViewPr>
  <p:slideViewPr>
    <p:cSldViewPr snapToGrid="0">
      <p:cViewPr varScale="1">
        <p:scale>
          <a:sx n="110" d="100"/>
          <a:sy n="110" d="100"/>
        </p:scale>
        <p:origin x="192"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496D1D39-F173-4C0B-9070-23B12DDA45F9}" type="datetimeFigureOut">
              <a:rPr lang="en-US" smtClean="0"/>
              <a:t>3/7/19</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FCF1C44-A607-4E09-8566-D2EDDDCE7592}" type="slidenum">
              <a:rPr lang="en-US" smtClean="0"/>
              <a:t>‹#›</a:t>
            </a:fld>
            <a:endParaRPr lang="en-US"/>
          </a:p>
        </p:txBody>
      </p:sp>
    </p:spTree>
    <p:extLst>
      <p:ext uri="{BB962C8B-B14F-4D97-AF65-F5344CB8AC3E}">
        <p14:creationId xmlns:p14="http://schemas.microsoft.com/office/powerpoint/2010/main" val="2456418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A42F195-D17B-7B42-A0F8-332226F4D362}" type="datetimeFigureOut">
              <a:rPr lang="en-US" smtClean="0"/>
              <a:t>3/7/19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A535CA4-6070-3146-BD38-95EE848F4413}" type="slidenum">
              <a:rPr lang="en-US" smtClean="0"/>
              <a:t>‹#›</a:t>
            </a:fld>
            <a:endParaRPr lang="en-US"/>
          </a:p>
        </p:txBody>
      </p:sp>
    </p:spTree>
    <p:extLst>
      <p:ext uri="{BB962C8B-B14F-4D97-AF65-F5344CB8AC3E}">
        <p14:creationId xmlns:p14="http://schemas.microsoft.com/office/powerpoint/2010/main" val="186351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3/7/19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3/7/19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3/7/19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3/7/19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3/7/19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The Prediction of National Physical Therapy Examination First Time Pass Rates Using Reading Comprehension and Critical Thinking Skills Tests</a:t>
            </a:r>
          </a:p>
        </p:txBody>
      </p:sp>
      <p:sp>
        <p:nvSpPr>
          <p:cNvPr id="3" name="Subtitle 2"/>
          <p:cNvSpPr>
            <a:spLocks noGrp="1"/>
          </p:cNvSpPr>
          <p:nvPr>
            <p:ph type="subTitle" idx="1"/>
          </p:nvPr>
        </p:nvSpPr>
        <p:spPr/>
        <p:txBody>
          <a:bodyPr/>
          <a:lstStyle/>
          <a:p>
            <a:r>
              <a:rPr lang="en-US" dirty="0"/>
              <a:t>Latoya green</a:t>
            </a:r>
          </a:p>
        </p:txBody>
      </p:sp>
    </p:spTree>
    <p:extLst>
      <p:ext uri="{BB962C8B-B14F-4D97-AF65-F5344CB8AC3E}">
        <p14:creationId xmlns:p14="http://schemas.microsoft.com/office/powerpoint/2010/main" val="4202444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F4CBD-919A-49F8-8B86-6C134062F492}"/>
              </a:ext>
            </a:extLst>
          </p:cNvPr>
          <p:cNvSpPr>
            <a:spLocks noGrp="1"/>
          </p:cNvSpPr>
          <p:nvPr>
            <p:ph type="title"/>
          </p:nvPr>
        </p:nvSpPr>
        <p:spPr/>
        <p:txBody>
          <a:bodyPr/>
          <a:lstStyle/>
          <a:p>
            <a:r>
              <a:rPr lang="en-US" dirty="0"/>
              <a:t>Summary and Conclusion</a:t>
            </a:r>
          </a:p>
        </p:txBody>
      </p:sp>
      <p:sp>
        <p:nvSpPr>
          <p:cNvPr id="3" name="Content Placeholder 2">
            <a:extLst>
              <a:ext uri="{FF2B5EF4-FFF2-40B4-BE49-F238E27FC236}">
                <a16:creationId xmlns:a16="http://schemas.microsoft.com/office/drawing/2014/main" id="{C3ADB22C-0E9E-4EA2-BB62-320AF4BA9AA8}"/>
              </a:ext>
            </a:extLst>
          </p:cNvPr>
          <p:cNvSpPr>
            <a:spLocks noGrp="1"/>
          </p:cNvSpPr>
          <p:nvPr>
            <p:ph idx="1"/>
          </p:nvPr>
        </p:nvSpPr>
        <p:spPr/>
        <p:txBody>
          <a:bodyPr/>
          <a:lstStyle/>
          <a:p>
            <a:r>
              <a:rPr lang="en-US" dirty="0"/>
              <a:t>DPT</a:t>
            </a:r>
          </a:p>
          <a:p>
            <a:r>
              <a:rPr lang="en-US" dirty="0"/>
              <a:t>PTA</a:t>
            </a:r>
          </a:p>
        </p:txBody>
      </p:sp>
    </p:spTree>
    <p:extLst>
      <p:ext uri="{BB962C8B-B14F-4D97-AF65-F5344CB8AC3E}">
        <p14:creationId xmlns:p14="http://schemas.microsoft.com/office/powerpoint/2010/main" val="391836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Study</a:t>
            </a:r>
          </a:p>
        </p:txBody>
      </p:sp>
      <p:sp>
        <p:nvSpPr>
          <p:cNvPr id="3" name="Content Placeholder 2"/>
          <p:cNvSpPr>
            <a:spLocks noGrp="1"/>
          </p:cNvSpPr>
          <p:nvPr>
            <p:ph idx="1"/>
          </p:nvPr>
        </p:nvSpPr>
        <p:spPr/>
        <p:txBody>
          <a:bodyPr/>
          <a:lstStyle/>
          <a:p>
            <a:r>
              <a:rPr lang="en-US" dirty="0"/>
              <a:t>Will the Nelson Denny Reading Test (NDRT) and Health Sciences Reasoning Test (HSRT) predict first time pass rates on the NPTE in physical therapy and physical therapist assistant programs at Arkansas State University?</a:t>
            </a:r>
          </a:p>
        </p:txBody>
      </p:sp>
    </p:spTree>
    <p:extLst>
      <p:ext uri="{BB962C8B-B14F-4D97-AF65-F5344CB8AC3E}">
        <p14:creationId xmlns:p14="http://schemas.microsoft.com/office/powerpoint/2010/main" val="421358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Nelson Denny Reading Test (NDRT)</a:t>
            </a:r>
          </a:p>
        </p:txBody>
      </p:sp>
      <p:sp>
        <p:nvSpPr>
          <p:cNvPr id="3" name="Content Placeholder 2"/>
          <p:cNvSpPr>
            <a:spLocks noGrp="1"/>
          </p:cNvSpPr>
          <p:nvPr>
            <p:ph idx="1"/>
          </p:nvPr>
        </p:nvSpPr>
        <p:spPr/>
        <p:txBody>
          <a:bodyPr/>
          <a:lstStyle/>
          <a:p>
            <a:r>
              <a:rPr lang="en-US" dirty="0"/>
              <a:t>a standardized reading test that measures the reading ability of high school and college students. </a:t>
            </a:r>
          </a:p>
          <a:p>
            <a:r>
              <a:rPr lang="en-US" dirty="0"/>
              <a:t>consists of vocabulary and comprehension sections.</a:t>
            </a:r>
          </a:p>
          <a:p>
            <a:r>
              <a:rPr lang="en-US" dirty="0"/>
              <a:t>vocabulary portion has 80 multiple choice questions with five possible answer choices. </a:t>
            </a:r>
          </a:p>
        </p:txBody>
      </p:sp>
    </p:spTree>
    <p:extLst>
      <p:ext uri="{BB962C8B-B14F-4D97-AF65-F5344CB8AC3E}">
        <p14:creationId xmlns:p14="http://schemas.microsoft.com/office/powerpoint/2010/main" val="3430888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Nelson Denny Reading Test (NDRT)</a:t>
            </a:r>
          </a:p>
        </p:txBody>
      </p:sp>
      <p:sp>
        <p:nvSpPr>
          <p:cNvPr id="3" name="Content Placeholder 2"/>
          <p:cNvSpPr>
            <a:spLocks noGrp="1"/>
          </p:cNvSpPr>
          <p:nvPr>
            <p:ph idx="1"/>
          </p:nvPr>
        </p:nvSpPr>
        <p:spPr/>
        <p:txBody>
          <a:bodyPr/>
          <a:lstStyle/>
          <a:p>
            <a:r>
              <a:rPr lang="en-US" dirty="0"/>
              <a:t>Fifteen minutes are allowed for the completion of this portion of the exam. </a:t>
            </a:r>
          </a:p>
          <a:p>
            <a:r>
              <a:rPr lang="en-US" dirty="0"/>
              <a:t>The comprehension portion consists of five to eight passages from which students must answer three multiple choice questions based on content of those passages. </a:t>
            </a:r>
          </a:p>
          <a:p>
            <a:r>
              <a:rPr lang="en-US" dirty="0"/>
              <a:t>Students are given 20 minutes to complete this portion of the exam.</a:t>
            </a:r>
          </a:p>
        </p:txBody>
      </p:sp>
    </p:spTree>
    <p:extLst>
      <p:ext uri="{BB962C8B-B14F-4D97-AF65-F5344CB8AC3E}">
        <p14:creationId xmlns:p14="http://schemas.microsoft.com/office/powerpoint/2010/main" val="206251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Sciences Reasoning Test (HSRT)</a:t>
            </a:r>
          </a:p>
        </p:txBody>
      </p:sp>
      <p:sp>
        <p:nvSpPr>
          <p:cNvPr id="3" name="Content Placeholder 2"/>
          <p:cNvSpPr>
            <a:spLocks noGrp="1"/>
          </p:cNvSpPr>
          <p:nvPr>
            <p:ph idx="1"/>
          </p:nvPr>
        </p:nvSpPr>
        <p:spPr/>
        <p:txBody>
          <a:bodyPr/>
          <a:lstStyle/>
          <a:p>
            <a:r>
              <a:rPr lang="en-US" dirty="0"/>
              <a:t>a critical thinking test written specifically for health care. </a:t>
            </a:r>
          </a:p>
          <a:p>
            <a:r>
              <a:rPr lang="en-US" dirty="0"/>
              <a:t>Questions are set within a health care context. </a:t>
            </a:r>
          </a:p>
          <a:p>
            <a:r>
              <a:rPr lang="en-US" dirty="0"/>
              <a:t>The test is a multiple-choice test that is administered with 45 to 50 minutes. </a:t>
            </a:r>
          </a:p>
          <a:p>
            <a:r>
              <a:rPr lang="en-US" dirty="0"/>
              <a:t>The test contains five subscale critical thinking areas: analysis and interpretation, inference, evaluation and explanation, deductive reasoning, and inductive reasoning.</a:t>
            </a:r>
          </a:p>
        </p:txBody>
      </p:sp>
    </p:spTree>
    <p:extLst>
      <p:ext uri="{BB962C8B-B14F-4D97-AF65-F5344CB8AC3E}">
        <p14:creationId xmlns:p14="http://schemas.microsoft.com/office/powerpoint/2010/main" val="71537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dirty="0"/>
              <a:t>Physical Therapy students</a:t>
            </a:r>
          </a:p>
        </p:txBody>
      </p:sp>
    </p:spTree>
    <p:extLst>
      <p:ext uri="{BB962C8B-B14F-4D97-AF65-F5344CB8AC3E}">
        <p14:creationId xmlns:p14="http://schemas.microsoft.com/office/powerpoint/2010/main" val="640707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dirty="0"/>
              <a:t>Physical Therapy Assistant students</a:t>
            </a:r>
          </a:p>
        </p:txBody>
      </p:sp>
    </p:spTree>
    <p:extLst>
      <p:ext uri="{BB962C8B-B14F-4D97-AF65-F5344CB8AC3E}">
        <p14:creationId xmlns:p14="http://schemas.microsoft.com/office/powerpoint/2010/main" val="247575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D4BF-83D5-4769-B477-ED4AB755A7BA}"/>
              </a:ext>
            </a:extLst>
          </p:cNvPr>
          <p:cNvSpPr>
            <a:spLocks noGrp="1"/>
          </p:cNvSpPr>
          <p:nvPr>
            <p:ph type="title"/>
          </p:nvPr>
        </p:nvSpPr>
        <p:spPr/>
        <p:txBody>
          <a:bodyPr/>
          <a:lstStyle/>
          <a:p>
            <a:r>
              <a:rPr lang="en-US" dirty="0"/>
              <a:t>Methodology </a:t>
            </a:r>
          </a:p>
        </p:txBody>
      </p:sp>
      <p:sp>
        <p:nvSpPr>
          <p:cNvPr id="3" name="Content Placeholder 2">
            <a:extLst>
              <a:ext uri="{FF2B5EF4-FFF2-40B4-BE49-F238E27FC236}">
                <a16:creationId xmlns:a16="http://schemas.microsoft.com/office/drawing/2014/main" id="{45234079-E38A-4B83-8313-AC4EC0BE6CEE}"/>
              </a:ext>
            </a:extLst>
          </p:cNvPr>
          <p:cNvSpPr>
            <a:spLocks noGrp="1"/>
          </p:cNvSpPr>
          <p:nvPr>
            <p:ph idx="1"/>
          </p:nvPr>
        </p:nvSpPr>
        <p:spPr/>
        <p:txBody>
          <a:bodyPr/>
          <a:lstStyle/>
          <a:p>
            <a:r>
              <a:rPr lang="en-US" dirty="0"/>
              <a:t>The study will conclude after each physical therapy and physical therapist assistant student has completed his/her respective board exam. The anticipated conclusion date for this study is February 2021.</a:t>
            </a:r>
          </a:p>
          <a:p>
            <a:endParaRPr lang="en-US" dirty="0"/>
          </a:p>
        </p:txBody>
      </p:sp>
    </p:spTree>
    <p:extLst>
      <p:ext uri="{BB962C8B-B14F-4D97-AF65-F5344CB8AC3E}">
        <p14:creationId xmlns:p14="http://schemas.microsoft.com/office/powerpoint/2010/main" val="1987579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C43DA-58AC-436B-9986-16FDB4ED06CC}"/>
              </a:ext>
            </a:extLst>
          </p:cNvPr>
          <p:cNvSpPr>
            <a:spLocks noGrp="1"/>
          </p:cNvSpPr>
          <p:nvPr>
            <p:ph type="title"/>
          </p:nvPr>
        </p:nvSpPr>
        <p:spPr/>
        <p:txBody>
          <a:bodyPr/>
          <a:lstStyle/>
          <a:p>
            <a:r>
              <a:rPr lang="en-US" dirty="0"/>
              <a:t>Results </a:t>
            </a:r>
          </a:p>
        </p:txBody>
      </p:sp>
      <p:sp>
        <p:nvSpPr>
          <p:cNvPr id="3" name="Content Placeholder 2">
            <a:extLst>
              <a:ext uri="{FF2B5EF4-FFF2-40B4-BE49-F238E27FC236}">
                <a16:creationId xmlns:a16="http://schemas.microsoft.com/office/drawing/2014/main" id="{3D942939-B52A-4D94-972D-2351699071AF}"/>
              </a:ext>
            </a:extLst>
          </p:cNvPr>
          <p:cNvSpPr>
            <a:spLocks noGrp="1"/>
          </p:cNvSpPr>
          <p:nvPr>
            <p:ph idx="1"/>
          </p:nvPr>
        </p:nvSpPr>
        <p:spPr/>
        <p:txBody>
          <a:bodyPr/>
          <a:lstStyle/>
          <a:p>
            <a:pPr>
              <a:spcBef>
                <a:spcPts val="0"/>
              </a:spcBef>
              <a:spcAft>
                <a:spcPts val="600"/>
              </a:spcAft>
            </a:pPr>
            <a:r>
              <a:rPr lang="en-US" dirty="0"/>
              <a:t>DPT</a:t>
            </a:r>
          </a:p>
          <a:p>
            <a:pPr>
              <a:spcBef>
                <a:spcPts val="0"/>
              </a:spcBef>
              <a:spcAft>
                <a:spcPts val="600"/>
              </a:spcAft>
            </a:pPr>
            <a:r>
              <a:rPr lang="en-US" dirty="0"/>
              <a:t>PTA</a:t>
            </a:r>
          </a:p>
        </p:txBody>
      </p:sp>
    </p:spTree>
    <p:extLst>
      <p:ext uri="{BB962C8B-B14F-4D97-AF65-F5344CB8AC3E}">
        <p14:creationId xmlns:p14="http://schemas.microsoft.com/office/powerpoint/2010/main" val="3021031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460</TotalTime>
  <Words>282</Words>
  <Application>Microsoft Macintosh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vt:lpstr>
      <vt:lpstr>The Prediction of National Physical Therapy Examination First Time Pass Rates Using Reading Comprehension and Critical Thinking Skills Tests</vt:lpstr>
      <vt:lpstr>Purpose of Study</vt:lpstr>
      <vt:lpstr>Nelson Denny Reading Test (NDRT)</vt:lpstr>
      <vt:lpstr>Nelson Denny Reading Test (NDRT)</vt:lpstr>
      <vt:lpstr>Health Sciences Reasoning Test (HSRT)</vt:lpstr>
      <vt:lpstr>Methodology</vt:lpstr>
      <vt:lpstr>Methodology</vt:lpstr>
      <vt:lpstr>Methodology </vt:lpstr>
      <vt:lpstr>Results </vt:lpstr>
      <vt:lpstr>Summary and Conclusion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Prediction of National Physical Therapy Examination First Time Pass Rates Using Reading Comprehension and Critical Thinking Skills Tests</dc:title>
  <dc:creator>Latoya Green</dc:creator>
  <cp:lastModifiedBy>Microsoft Office User</cp:lastModifiedBy>
  <cp:revision>16</cp:revision>
  <cp:lastPrinted>2017-03-07T23:32:44Z</cp:lastPrinted>
  <dcterms:created xsi:type="dcterms:W3CDTF">2017-03-07T17:07:34Z</dcterms:created>
  <dcterms:modified xsi:type="dcterms:W3CDTF">2019-03-07T14:20:46Z</dcterms:modified>
</cp:coreProperties>
</file>